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8" r:id="rId5"/>
    <p:sldId id="267" r:id="rId6"/>
    <p:sldId id="265" r:id="rId7"/>
    <p:sldId id="266" r:id="rId8"/>
    <p:sldId id="260" r:id="rId9"/>
    <p:sldId id="259" r:id="rId10"/>
    <p:sldId id="262" r:id="rId11"/>
    <p:sldId id="270" r:id="rId12"/>
    <p:sldId id="264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A62849-1D56-4E3F-B424-36AA652E14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6D1AB0-BC2E-4BF6-8499-E1491D4057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8B799B-0C58-4147-9BE3-1F4AAE178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154FE-8D1A-4507-B6EE-EA162318D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F4322-D0EF-4346-B0A6-2810C3C1B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32813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4DB8-0F89-45F5-A955-442A278E6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92242C-695E-476A-84E1-0BEFEDDF9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D3ADC-1A5E-47FF-A57D-0DAE783B2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DBE0C-1EFE-4AE1-86AA-6496BAE2A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0955C-DB5E-4440-B065-20D1391E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917939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6834D-A2AF-4AA3-839D-B5D247BF4B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7ABC6A-A050-42D7-9E6E-F135C2AB9F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CB3E1D-BB52-4C67-81F2-AA3F7FD0F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F5E45C-BED0-4BC1-B649-B1C457723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CE814-C169-4C37-BF43-4123FB50B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4738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4AA30-216E-4EA6-9C9D-F55F7D583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B21DA1-A3F4-4D9B-96F7-A2D95CBF0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2B5BE-5680-4A10-9E9E-66A9CB6A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D40A2-B708-4C2A-9207-7A496A2BC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3FFD8-BACB-4379-AB05-E0C79E03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263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B8A3A-AA28-4462-8325-0A63D8BAE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EDA71D-C4D3-4543-B1B4-7A004AA943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F2C75B-2B0F-4F2D-A73C-597FF52FB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33E92-A6DD-48A6-824B-4F05F25C6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A1672-79DD-4AF6-A937-4EA2DAA41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7180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A4B3C-F125-41C3-9C5C-256D9BC64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F22B7-C06A-4174-B843-90B2B2B71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7DC3E7-ED1B-48F2-9A65-FA6C5725FC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EDEF3-B910-4185-A223-638B3AB21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271DA-9523-408F-B8AA-13259E04DA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7BE5C2-AF7D-4125-A9FB-C1BBF2505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1678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EEEBA-26B6-44C7-A31D-32E2386B8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43212D-2FFB-4285-ACAA-E7611FCF64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03C80-76F9-4898-A860-3761445A3C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E9C9FB-7ED5-45CF-931D-C52921A63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4637D1-E1F8-425D-B618-6A7B7EDB89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330655-5C85-4C6D-B696-96E6FECE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124F5F-0C5F-422B-A40E-8FDDCE4AF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F1CF9D-9697-4A41-9684-FD20BB429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80923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76D1-A85B-4F77-A864-C81D19DAA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347899-03F5-4BE6-A736-671DA7114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283762-7FBD-48EC-B73F-773D70DBF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02E592-4B71-4500-B008-0CC03293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9635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3C9BDE-B6BA-4DA6-AD8D-38EAAAB05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0C4ED-6C1E-4932-824A-8F1BEB773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45D4A-67B6-484F-B900-C5961563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02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AEB7B-9E48-4E0C-87F8-609B1DF3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64388-674C-41C8-94D1-6BBDCF16F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2590E6-FC63-4989-8B3A-F9CBA21140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D144E2-64FC-4425-A927-B4AD73976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18395-9078-497E-BE1C-3289A42B8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1D42C3-B537-4D57-A6F3-9A69128E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7016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977397-22AE-44D1-B842-5E5525A3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2E34A7-4EEB-4CC1-83AE-2F42938881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988CE-C1CE-43DA-82F1-A868BFE505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764E-E46A-49C3-AECF-A08B2B969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1C465-3F70-466A-8828-46E2C92C6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1DD0EE-6868-484B-BECC-C280FAEB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3810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244619-388C-47AA-8A43-88C7430B5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50E9E5-845A-474E-967E-3D423E6A04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A34ABA-6B0A-4E7B-A298-17B799B3B1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7F674-603F-41F3-934F-DEBA0B6F74B4}" type="datetimeFigureOut">
              <a:rPr lang="it-IT" smtClean="0"/>
              <a:t>30/03/2022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3CF208-56E9-490E-8E28-15E8CA40C1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52B29-E22E-4872-82B4-110C678E06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FF5F7-111E-4F9E-BF39-BEB89AD0CD0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3288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77D6B2E-37A3-429E-A37C-F30ED6487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1723" y="-1"/>
            <a:ext cx="12225953" cy="6868071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41959" y="-3"/>
            <a:ext cx="11772269" cy="6868074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83000"/>
                </a:schemeClr>
              </a:gs>
              <a:gs pos="100000">
                <a:schemeClr val="accent1">
                  <a:alpha val="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5200" y="0"/>
            <a:ext cx="3623374" cy="686807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64D5D5-227B-4F66-9AEA-46F570E79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5875" y="-3"/>
            <a:ext cx="12233581" cy="6868076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73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6B67A4-D328-4747-A82B-65E84FA46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484334" y="-861824"/>
            <a:ext cx="6861931" cy="8597859"/>
          </a:xfrm>
          <a:prstGeom prst="rect">
            <a:avLst/>
          </a:prstGeom>
          <a:gradFill>
            <a:gsLst>
              <a:gs pos="3000">
                <a:schemeClr val="accent1">
                  <a:lumMod val="75000"/>
                  <a:alpha val="0"/>
                </a:schemeClr>
              </a:gs>
              <a:gs pos="100000">
                <a:srgbClr val="000000">
                  <a:alpha val="27000"/>
                </a:srgb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993193">
            <a:off x="1186972" y="1089049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6000"/>
                </a:schemeClr>
              </a:gs>
              <a:gs pos="85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F15E7B-CE22-43FE-848B-7E96012B8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62567" y="818984"/>
            <a:ext cx="6714699" cy="3178689"/>
          </a:xfrm>
        </p:spPr>
        <p:txBody>
          <a:bodyPr>
            <a:normAutofit/>
          </a:bodyPr>
          <a:lstStyle/>
          <a:p>
            <a:pPr algn="l"/>
            <a:r>
              <a:rPr lang="it-IT" sz="4800">
                <a:solidFill>
                  <a:srgbClr val="FFFFFF"/>
                </a:solidFill>
              </a:rPr>
              <a:t>MHW1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4490110"/>
            <a:ext cx="12217710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90D403-F4A2-48A1-9DCD-D7908A44BB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85397" y="4960961"/>
            <a:ext cx="7055893" cy="1078054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it-IT" dirty="0">
                <a:solidFill>
                  <a:srgbClr val="FFFFFF"/>
                </a:solidFill>
              </a:rPr>
              <a:t>Lorenzo Greco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1000001091</a:t>
            </a:r>
          </a:p>
          <a:p>
            <a:pPr algn="l"/>
            <a:r>
              <a:rPr lang="it-IT" dirty="0">
                <a:solidFill>
                  <a:srgbClr val="FFFFFF"/>
                </a:solidFill>
              </a:rPr>
              <a:t>30/03/2022</a:t>
            </a:r>
          </a:p>
        </p:txBody>
      </p:sp>
    </p:spTree>
    <p:extLst>
      <p:ext uri="{BB962C8B-B14F-4D97-AF65-F5344CB8AC3E}">
        <p14:creationId xmlns:p14="http://schemas.microsoft.com/office/powerpoint/2010/main" val="2474004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D8F216-8BD1-4725-B7A7-7F5AA5654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259" y="5930528"/>
            <a:ext cx="7178662" cy="9144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6D4CF44-199A-4FA3-9A7A-5B9AA2C2E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090" y="2280603"/>
            <a:ext cx="3870999" cy="365481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88356CF-5785-4A2B-A8B6-4B238C0F8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2931" y="10138"/>
            <a:ext cx="6876021" cy="1360879"/>
          </a:xfrm>
          <a:prstGeom prst="rect">
            <a:avLst/>
          </a:prstGeom>
        </p:spPr>
      </p:pic>
      <p:sp>
        <p:nvSpPr>
          <p:cNvPr id="17" name="Parentesi graffa chiusa 16">
            <a:extLst>
              <a:ext uri="{FF2B5EF4-FFF2-40B4-BE49-F238E27FC236}">
                <a16:creationId xmlns:a16="http://schemas.microsoft.com/office/drawing/2014/main" id="{E7C1B369-0F2A-4C18-B7DD-9F3952E50631}"/>
              </a:ext>
            </a:extLst>
          </p:cNvPr>
          <p:cNvSpPr/>
          <p:nvPr/>
        </p:nvSpPr>
        <p:spPr>
          <a:xfrm>
            <a:off x="9310382" y="996166"/>
            <a:ext cx="260168" cy="268912"/>
          </a:xfrm>
          <a:prstGeom prst="rightBrace">
            <a:avLst>
              <a:gd name="adj1" fmla="val 11649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F08773A-9B7D-4A34-8861-921AE33DE989}"/>
              </a:ext>
            </a:extLst>
          </p:cNvPr>
          <p:cNvSpPr txBox="1"/>
          <p:nvPr/>
        </p:nvSpPr>
        <p:spPr>
          <a:xfrm>
            <a:off x="9570551" y="872369"/>
            <a:ext cx="1529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60px</a:t>
            </a:r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D9A666DE-C193-4ABC-9951-AFF02CBBDDE5}"/>
              </a:ext>
            </a:extLst>
          </p:cNvPr>
          <p:cNvSpPr/>
          <p:nvPr/>
        </p:nvSpPr>
        <p:spPr>
          <a:xfrm>
            <a:off x="8341743" y="422694"/>
            <a:ext cx="785004" cy="4496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3D62909-D21A-4EC8-B3CD-1AA9A21C0430}"/>
              </a:ext>
            </a:extLst>
          </p:cNvPr>
          <p:cNvSpPr txBox="1"/>
          <p:nvPr/>
        </p:nvSpPr>
        <p:spPr>
          <a:xfrm>
            <a:off x="9057735" y="296047"/>
            <a:ext cx="1525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100px x 100px</a:t>
            </a:r>
          </a:p>
        </p:txBody>
      </p:sp>
    </p:spTree>
    <p:extLst>
      <p:ext uri="{BB962C8B-B14F-4D97-AF65-F5344CB8AC3E}">
        <p14:creationId xmlns:p14="http://schemas.microsoft.com/office/powerpoint/2010/main" val="99413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Sezione contenuti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E68D71E-5F6E-48A0-B5E4-E4A5B3317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778" y="10138"/>
            <a:ext cx="5033166" cy="220482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0B3D6B5B-F123-47E8-B02E-A7B44E294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778" y="2152072"/>
            <a:ext cx="5033166" cy="658523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202805A5-4BD9-4D20-BC11-656788E0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85536" y="2048770"/>
            <a:ext cx="2882775" cy="3502826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7D74DFA-D1EC-4A35-9599-CE24FEB519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2935" y="5525118"/>
            <a:ext cx="2882775" cy="759366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E0702101-44D3-4672-8C9E-07F7248A9B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2255" y="3278909"/>
            <a:ext cx="4840299" cy="3376314"/>
          </a:xfrm>
          <a:prstGeom prst="rect">
            <a:avLst/>
          </a:prstGeom>
        </p:spPr>
      </p:pic>
      <p:sp>
        <p:nvSpPr>
          <p:cNvPr id="22" name="Parentesi graffa aperta 21">
            <a:extLst>
              <a:ext uri="{FF2B5EF4-FFF2-40B4-BE49-F238E27FC236}">
                <a16:creationId xmlns:a16="http://schemas.microsoft.com/office/drawing/2014/main" id="{1AD4FDF7-4DC1-40AF-9839-5D2EBBC91874}"/>
              </a:ext>
            </a:extLst>
          </p:cNvPr>
          <p:cNvSpPr/>
          <p:nvPr/>
        </p:nvSpPr>
        <p:spPr>
          <a:xfrm rot="16200000">
            <a:off x="4616925" y="2365403"/>
            <a:ext cx="259635" cy="1150223"/>
          </a:xfrm>
          <a:prstGeom prst="leftBrace">
            <a:avLst>
              <a:gd name="adj1" fmla="val 8333"/>
              <a:gd name="adj2" fmla="val 4902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Parentesi graffa aperta 23">
            <a:extLst>
              <a:ext uri="{FF2B5EF4-FFF2-40B4-BE49-F238E27FC236}">
                <a16:creationId xmlns:a16="http://schemas.microsoft.com/office/drawing/2014/main" id="{B155AA8A-6B9D-44B5-9865-C282A2B38D38}"/>
              </a:ext>
            </a:extLst>
          </p:cNvPr>
          <p:cNvSpPr/>
          <p:nvPr/>
        </p:nvSpPr>
        <p:spPr>
          <a:xfrm rot="16200000">
            <a:off x="5363666" y="215394"/>
            <a:ext cx="111499" cy="8626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5" name="Parentesi graffa chiusa 24">
            <a:extLst>
              <a:ext uri="{FF2B5EF4-FFF2-40B4-BE49-F238E27FC236}">
                <a16:creationId xmlns:a16="http://schemas.microsoft.com/office/drawing/2014/main" id="{C35AF387-14CC-4255-AAC3-431567B3A814}"/>
              </a:ext>
            </a:extLst>
          </p:cNvPr>
          <p:cNvSpPr/>
          <p:nvPr/>
        </p:nvSpPr>
        <p:spPr>
          <a:xfrm>
            <a:off x="6335653" y="138281"/>
            <a:ext cx="45719" cy="8200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Parentesi graffa chiusa 25">
            <a:extLst>
              <a:ext uri="{FF2B5EF4-FFF2-40B4-BE49-F238E27FC236}">
                <a16:creationId xmlns:a16="http://schemas.microsoft.com/office/drawing/2014/main" id="{C1C7B1C7-E946-40B6-B014-CD16C94A9263}"/>
              </a:ext>
            </a:extLst>
          </p:cNvPr>
          <p:cNvSpPr/>
          <p:nvPr/>
        </p:nvSpPr>
        <p:spPr>
          <a:xfrm>
            <a:off x="6209271" y="2526380"/>
            <a:ext cx="147436" cy="1656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Parentesi graffa chiusa 26">
            <a:extLst>
              <a:ext uri="{FF2B5EF4-FFF2-40B4-BE49-F238E27FC236}">
                <a16:creationId xmlns:a16="http://schemas.microsoft.com/office/drawing/2014/main" id="{DA83DCB9-99A1-475B-971E-83FE3792F17E}"/>
              </a:ext>
            </a:extLst>
          </p:cNvPr>
          <p:cNvSpPr/>
          <p:nvPr/>
        </p:nvSpPr>
        <p:spPr>
          <a:xfrm>
            <a:off x="7842264" y="2005306"/>
            <a:ext cx="96535" cy="29332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69EFA14E-9B49-40C8-BCBD-CF0DE65F5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85536" y="258526"/>
            <a:ext cx="2882775" cy="1790002"/>
          </a:xfrm>
          <a:prstGeom prst="rect">
            <a:avLst/>
          </a:prstGeom>
        </p:spPr>
      </p:pic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252F973-7006-42F7-B3B6-AD4EBC04DD08}"/>
              </a:ext>
            </a:extLst>
          </p:cNvPr>
          <p:cNvSpPr txBox="1"/>
          <p:nvPr/>
        </p:nvSpPr>
        <p:spPr>
          <a:xfrm>
            <a:off x="4970129" y="2834505"/>
            <a:ext cx="125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25%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967ABDCE-740D-4E7F-978F-EED416684CF9}"/>
              </a:ext>
            </a:extLst>
          </p:cNvPr>
          <p:cNvSpPr txBox="1"/>
          <p:nvPr/>
        </p:nvSpPr>
        <p:spPr>
          <a:xfrm>
            <a:off x="6282989" y="2453219"/>
            <a:ext cx="612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/>
              <a:t>20px</a:t>
            </a:r>
            <a:endParaRPr lang="it-IT" sz="1000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FB54A80F-CC02-45DB-B462-6DE60EEEC9A1}"/>
              </a:ext>
            </a:extLst>
          </p:cNvPr>
          <p:cNvSpPr txBox="1"/>
          <p:nvPr/>
        </p:nvSpPr>
        <p:spPr>
          <a:xfrm>
            <a:off x="6317472" y="59466"/>
            <a:ext cx="612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20px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6E59AA1-4EAE-4AD6-BBCF-60AEE6DEF0EB}"/>
              </a:ext>
            </a:extLst>
          </p:cNvPr>
          <p:cNvSpPr txBox="1"/>
          <p:nvPr/>
        </p:nvSpPr>
        <p:spPr>
          <a:xfrm>
            <a:off x="5070152" y="266237"/>
            <a:ext cx="612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40px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77E0A44C-B178-4B58-86D0-7BC9CCBCF2A6}"/>
              </a:ext>
            </a:extLst>
          </p:cNvPr>
          <p:cNvSpPr txBox="1"/>
          <p:nvPr/>
        </p:nvSpPr>
        <p:spPr>
          <a:xfrm>
            <a:off x="7890531" y="2024685"/>
            <a:ext cx="6122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0" dirty="0"/>
              <a:t>120px</a:t>
            </a:r>
          </a:p>
        </p:txBody>
      </p:sp>
      <p:sp>
        <p:nvSpPr>
          <p:cNvPr id="42" name="Parentesi graffa chiusa 41">
            <a:extLst>
              <a:ext uri="{FF2B5EF4-FFF2-40B4-BE49-F238E27FC236}">
                <a16:creationId xmlns:a16="http://schemas.microsoft.com/office/drawing/2014/main" id="{F0CD95BD-6344-4C65-95EE-DF925E727FDC}"/>
              </a:ext>
            </a:extLst>
          </p:cNvPr>
          <p:cNvSpPr/>
          <p:nvPr/>
        </p:nvSpPr>
        <p:spPr>
          <a:xfrm>
            <a:off x="7228936" y="258526"/>
            <a:ext cx="45719" cy="1469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920929E-829F-4ACA-B5AD-855BBB6D867F}"/>
              </a:ext>
            </a:extLst>
          </p:cNvPr>
          <p:cNvSpPr txBox="1"/>
          <p:nvPr/>
        </p:nvSpPr>
        <p:spPr>
          <a:xfrm>
            <a:off x="7225888" y="174882"/>
            <a:ext cx="11386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50" dirty="0"/>
              <a:t>20px</a:t>
            </a:r>
          </a:p>
        </p:txBody>
      </p:sp>
    </p:spTree>
    <p:extLst>
      <p:ext uri="{BB962C8B-B14F-4D97-AF65-F5344CB8AC3E}">
        <p14:creationId xmlns:p14="http://schemas.microsoft.com/office/powerpoint/2010/main" val="1278500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Footer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94E96DE-4CFD-4B98-BF26-E3ABDC3A5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121" y="1046414"/>
            <a:ext cx="7150093" cy="727447"/>
          </a:xfrm>
          <a:prstGeom prst="rect">
            <a:avLst/>
          </a:prstGeom>
        </p:spPr>
      </p:pic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90939BA3-6F2A-459E-920A-AAFB30428C42}"/>
              </a:ext>
            </a:extLst>
          </p:cNvPr>
          <p:cNvSpPr/>
          <p:nvPr/>
        </p:nvSpPr>
        <p:spPr>
          <a:xfrm rot="10800000">
            <a:off x="4364647" y="701357"/>
            <a:ext cx="139901" cy="69011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Parentesi graffa chiusa 10">
            <a:extLst>
              <a:ext uri="{FF2B5EF4-FFF2-40B4-BE49-F238E27FC236}">
                <a16:creationId xmlns:a16="http://schemas.microsoft.com/office/drawing/2014/main" id="{61795D10-BBEF-44EE-A36C-192B8F0EEEEC}"/>
              </a:ext>
            </a:extLst>
          </p:cNvPr>
          <p:cNvSpPr/>
          <p:nvPr/>
        </p:nvSpPr>
        <p:spPr>
          <a:xfrm rot="10800000">
            <a:off x="4349276" y="1428804"/>
            <a:ext cx="158320" cy="3637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EAC71C0-808D-4AFF-85A5-1E1FD62C8181}"/>
              </a:ext>
            </a:extLst>
          </p:cNvPr>
          <p:cNvSpPr txBox="1"/>
          <p:nvPr/>
        </p:nvSpPr>
        <p:spPr>
          <a:xfrm>
            <a:off x="3970091" y="845557"/>
            <a:ext cx="5717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120px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CAC3E27-8186-40DA-813F-195CD7AEA9CC}"/>
              </a:ext>
            </a:extLst>
          </p:cNvPr>
          <p:cNvSpPr txBox="1"/>
          <p:nvPr/>
        </p:nvSpPr>
        <p:spPr>
          <a:xfrm>
            <a:off x="4597653" y="2015400"/>
            <a:ext cx="1958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100% x 10%</a:t>
            </a:r>
          </a:p>
        </p:txBody>
      </p:sp>
      <p:pic>
        <p:nvPicPr>
          <p:cNvPr id="21" name="Immagine 20">
            <a:extLst>
              <a:ext uri="{FF2B5EF4-FFF2-40B4-BE49-F238E27FC236}">
                <a16:creationId xmlns:a16="http://schemas.microsoft.com/office/drawing/2014/main" id="{816BCF90-F4AD-4822-A75C-5B347411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688" y="2728695"/>
            <a:ext cx="5235394" cy="1303133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E0346B5E-12CD-454A-9C66-0F8108F2DE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5790" y="4157769"/>
            <a:ext cx="4275190" cy="269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895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199468-442B-44D8-8FB1-9E9E0138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>
                <a:solidFill>
                  <a:srgbClr val="FFFFFF"/>
                </a:solidFill>
              </a:rPr>
              <a:t>Descrizione del progetto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5D1882-65DE-484D-B983-8F24ECBDF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anchor="ctr">
            <a:normAutofit/>
          </a:bodyPr>
          <a:lstStyle/>
          <a:p>
            <a:r>
              <a:rPr lang="it-IT" sz="2000" dirty="0"/>
              <a:t>Creare una home page.</a:t>
            </a:r>
          </a:p>
        </p:txBody>
      </p:sp>
    </p:spTree>
    <p:extLst>
      <p:ext uri="{BB962C8B-B14F-4D97-AF65-F5344CB8AC3E}">
        <p14:creationId xmlns:p14="http://schemas.microsoft.com/office/powerpoint/2010/main" val="2693910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E3554-1D0A-4FE7-968B-21CF8C909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Layout complessivo HTML+CSS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2DCB47-7500-40E6-8E4A-E84F71132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7826" y="-12993"/>
            <a:ext cx="4632707" cy="21835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9D1AABA-6FEA-4C71-AAE5-519797DA7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7826" y="2135921"/>
            <a:ext cx="4632707" cy="202926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88DC1992-0C21-466D-BDE7-C03B4E0A5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826" y="4135204"/>
            <a:ext cx="4632707" cy="20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037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76632F6-AECF-40D2-AAC8-280BA7FBD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166" y="0"/>
            <a:ext cx="5519693" cy="208089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4840055-E9B1-4D61-8653-49D2DCDCD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166" y="2252427"/>
            <a:ext cx="5519693" cy="216156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1CE75512-DC14-4AE9-B0B0-701BA84E0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5166" y="4298422"/>
            <a:ext cx="5521667" cy="224092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1949CDC-98F5-4320-A6A0-EB82E5229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4431" y="6459991"/>
            <a:ext cx="4223137" cy="25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71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D147E75-D295-480C-AE3D-D5741B7041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4545" y="470318"/>
            <a:ext cx="7342909" cy="5917363"/>
          </a:xfrm>
        </p:spPr>
      </p:pic>
    </p:spTree>
    <p:extLst>
      <p:ext uri="{BB962C8B-B14F-4D97-AF65-F5344CB8AC3E}">
        <p14:creationId xmlns:p14="http://schemas.microsoft.com/office/powerpoint/2010/main" val="30688664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A7BFCD-65F9-42DC-8F98-EB6A3C6E2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6B0E16C4-84C3-41C0-B033-35B4BFB96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5938981" cy="6858000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566B358-DAB3-4BE6-ACA7-5C43705E0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8982" y="0"/>
            <a:ext cx="6253017" cy="6853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57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07A1ACDB-4388-41E6-AE58-FCFE40F6B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3414" y="1051718"/>
            <a:ext cx="10165171" cy="4754563"/>
          </a:xfrm>
        </p:spPr>
      </p:pic>
    </p:spTree>
    <p:extLst>
      <p:ext uri="{BB962C8B-B14F-4D97-AF65-F5344CB8AC3E}">
        <p14:creationId xmlns:p14="http://schemas.microsoft.com/office/powerpoint/2010/main" val="1464696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FFD19F-75CA-4966-B79C-2935A271A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Menù navigazione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F49A025-10FF-4505-ABD5-EC2B51F06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228" y="1381262"/>
            <a:ext cx="4381880" cy="137171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7D3C6883-3DFC-47AE-B4EC-6E5E2A173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518" y="3059197"/>
            <a:ext cx="2987299" cy="3635055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BA861B4C-184C-4BD2-BDAC-E88C570DB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694" y="591275"/>
            <a:ext cx="7875306" cy="541181"/>
          </a:xfrm>
          <a:prstGeom prst="rect">
            <a:avLst/>
          </a:prstGeom>
        </p:spPr>
      </p:pic>
      <p:sp>
        <p:nvSpPr>
          <p:cNvPr id="13" name="Parentesi graffa aperta 12">
            <a:extLst>
              <a:ext uri="{FF2B5EF4-FFF2-40B4-BE49-F238E27FC236}">
                <a16:creationId xmlns:a16="http://schemas.microsoft.com/office/drawing/2014/main" id="{BB63EF04-5D79-4616-B6F6-E0B422760615}"/>
              </a:ext>
            </a:extLst>
          </p:cNvPr>
          <p:cNvSpPr/>
          <p:nvPr/>
        </p:nvSpPr>
        <p:spPr>
          <a:xfrm>
            <a:off x="4182590" y="629081"/>
            <a:ext cx="131056" cy="3370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5B4BEAAF-CEEB-4097-8ACD-D9BA300A673C}"/>
              </a:ext>
            </a:extLst>
          </p:cNvPr>
          <p:cNvSpPr txBox="1"/>
          <p:nvPr/>
        </p:nvSpPr>
        <p:spPr>
          <a:xfrm>
            <a:off x="4313646" y="612953"/>
            <a:ext cx="1595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60px</a:t>
            </a:r>
          </a:p>
        </p:txBody>
      </p:sp>
    </p:spTree>
    <p:extLst>
      <p:ext uri="{BB962C8B-B14F-4D97-AF65-F5344CB8AC3E}">
        <p14:creationId xmlns:p14="http://schemas.microsoft.com/office/powerpoint/2010/main" val="35604957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937FD-3195-4E6E-AA7F-8D790A0A8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it-IT" sz="4000" dirty="0">
                <a:solidFill>
                  <a:srgbClr val="FFFFFF"/>
                </a:solidFill>
              </a:rPr>
              <a:t>Header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A02881A-0573-4A7C-B5EA-9BFCF1490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989" y="22509"/>
            <a:ext cx="7305963" cy="2332835"/>
          </a:xfrm>
          <a:prstGeom prst="rect">
            <a:avLst/>
          </a:prstGeom>
        </p:spPr>
      </p:pic>
      <p:sp>
        <p:nvSpPr>
          <p:cNvPr id="9" name="Parentesi graffa chiusa 8">
            <a:extLst>
              <a:ext uri="{FF2B5EF4-FFF2-40B4-BE49-F238E27FC236}">
                <a16:creationId xmlns:a16="http://schemas.microsoft.com/office/drawing/2014/main" id="{813A0C6E-1455-46F1-B642-D7CBA572B6BE}"/>
              </a:ext>
            </a:extLst>
          </p:cNvPr>
          <p:cNvSpPr/>
          <p:nvPr/>
        </p:nvSpPr>
        <p:spPr>
          <a:xfrm rot="10800000">
            <a:off x="4523917" y="10138"/>
            <a:ext cx="359071" cy="19026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804A1449-BF1D-472E-A6EE-C56BE4622523}"/>
              </a:ext>
            </a:extLst>
          </p:cNvPr>
          <p:cNvSpPr txBox="1"/>
          <p:nvPr/>
        </p:nvSpPr>
        <p:spPr>
          <a:xfrm>
            <a:off x="4037826" y="402189"/>
            <a:ext cx="1190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500px</a:t>
            </a:r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51300BCE-2D5F-4F43-8C2F-20D3AA055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6429" y="3355676"/>
            <a:ext cx="3142523" cy="3281083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3AFC81D-9FBF-413B-8B11-D38C37BD13D3}"/>
              </a:ext>
            </a:extLst>
          </p:cNvPr>
          <p:cNvSpPr txBox="1"/>
          <p:nvPr/>
        </p:nvSpPr>
        <p:spPr>
          <a:xfrm>
            <a:off x="6623992" y="2170678"/>
            <a:ext cx="901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100%</a:t>
            </a:r>
          </a:p>
        </p:txBody>
      </p:sp>
      <p:sp>
        <p:nvSpPr>
          <p:cNvPr id="19" name="Parentesi graffa chiusa 18">
            <a:extLst>
              <a:ext uri="{FF2B5EF4-FFF2-40B4-BE49-F238E27FC236}">
                <a16:creationId xmlns:a16="http://schemas.microsoft.com/office/drawing/2014/main" id="{3657DAAC-B6FF-469B-A150-29BD72489C69}"/>
              </a:ext>
            </a:extLst>
          </p:cNvPr>
          <p:cNvSpPr/>
          <p:nvPr/>
        </p:nvSpPr>
        <p:spPr>
          <a:xfrm rot="5400000">
            <a:off x="8380563" y="-1479333"/>
            <a:ext cx="220911" cy="71719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B91B817E-7431-4FCB-B0AF-3AFD826AAE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4541" y="4190756"/>
            <a:ext cx="4888840" cy="64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37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47</Words>
  <Application>Microsoft Office PowerPoint</Application>
  <PresentationFormat>Widescreen</PresentationFormat>
  <Paragraphs>25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MHW1</vt:lpstr>
      <vt:lpstr>Descrizione del progetto</vt:lpstr>
      <vt:lpstr>Layout complessivo HTML+CSS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Menù navigazione</vt:lpstr>
      <vt:lpstr>Header</vt:lpstr>
      <vt:lpstr>Sezione contenuti</vt:lpstr>
      <vt:lpstr>Sezione contenuti</vt:lpstr>
      <vt:lpstr>Footer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Concetto Spampinato</dc:creator>
  <cp:lastModifiedBy>LORENZO GRECO</cp:lastModifiedBy>
  <cp:revision>2</cp:revision>
  <dcterms:created xsi:type="dcterms:W3CDTF">2021-03-24T16:57:46Z</dcterms:created>
  <dcterms:modified xsi:type="dcterms:W3CDTF">2022-03-30T11:17:22Z</dcterms:modified>
</cp:coreProperties>
</file>